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8629-B54A-4D0C-8149-12E347A722B6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20EE-CA46-4E4F-BC74-7E8DAAEC9D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8629-B54A-4D0C-8149-12E347A722B6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20EE-CA46-4E4F-BC74-7E8DAAEC9D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8629-B54A-4D0C-8149-12E347A722B6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20EE-CA46-4E4F-BC74-7E8DAAEC9D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8629-B54A-4D0C-8149-12E347A722B6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20EE-CA46-4E4F-BC74-7E8DAAEC9D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8629-B54A-4D0C-8149-12E347A722B6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20EE-CA46-4E4F-BC74-7E8DAAEC9D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8629-B54A-4D0C-8149-12E347A722B6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20EE-CA46-4E4F-BC74-7E8DAAEC9D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8629-B54A-4D0C-8149-12E347A722B6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20EE-CA46-4E4F-BC74-7E8DAAEC9D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8629-B54A-4D0C-8149-12E347A722B6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20EE-CA46-4E4F-BC74-7E8DAAEC9D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8629-B54A-4D0C-8149-12E347A722B6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20EE-CA46-4E4F-BC74-7E8DAAEC9D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8629-B54A-4D0C-8149-12E347A722B6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20EE-CA46-4E4F-BC74-7E8DAAEC9D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8629-B54A-4D0C-8149-12E347A722B6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720EE-CA46-4E4F-BC74-7E8DAAEC9D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48629-B54A-4D0C-8149-12E347A722B6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720EE-CA46-4E4F-BC74-7E8DAAEC9D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Concept</dc:creator>
  <cp:lastModifiedBy>Concept</cp:lastModifiedBy>
  <cp:revision>2</cp:revision>
  <dcterms:created xsi:type="dcterms:W3CDTF">2013-09-11T19:49:17Z</dcterms:created>
  <dcterms:modified xsi:type="dcterms:W3CDTF">2013-09-11T20:09:26Z</dcterms:modified>
</cp:coreProperties>
</file>